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yu" initials="ly" lastIdx="0" clrIdx="0"/>
  <p:cmAuthor id="3" name="作者" initials="A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ACBC"/>
    <a:srgbClr val="5C788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电机结构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310"/>
            <a:ext cx="7668895" cy="2788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70" y="1428115"/>
            <a:ext cx="4443730" cy="3646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自然坐标系推导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0365" y="878840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、电压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2195" y="-133350"/>
            <a:ext cx="569595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、电磁转矩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95" y="396240"/>
            <a:ext cx="5969635" cy="1177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84570" y="1452245"/>
            <a:ext cx="5841365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、机械运动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1292860"/>
            <a:ext cx="4674235" cy="20459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6370" y="3037840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、磁链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45" y="3477260"/>
            <a:ext cx="5376545" cy="20770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870" y="3804285"/>
            <a:ext cx="5359400" cy="30410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570" y="1891030"/>
            <a:ext cx="5565775" cy="1727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15" y="5554345"/>
            <a:ext cx="3453765" cy="1303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同步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旋转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坐标系推导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185" y="626745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、电压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01765" y="271145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、电磁转矩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37481"/>
          <a:stretch>
            <a:fillRect/>
          </a:stretch>
        </p:blipFill>
        <p:spPr>
          <a:xfrm>
            <a:off x="0" y="1103630"/>
            <a:ext cx="5955030" cy="29381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0185" y="3736340"/>
            <a:ext cx="393954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、磁链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" y="4328795"/>
            <a:ext cx="6005830" cy="926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5318125"/>
            <a:ext cx="5325110" cy="14789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065" y="878840"/>
            <a:ext cx="6083935" cy="4944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155" y="5854065"/>
            <a:ext cx="6379845" cy="7340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665" y="6588125"/>
            <a:ext cx="6391275" cy="200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7270" y="2997200"/>
            <a:ext cx="3554730" cy="5327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静止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旋转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坐标系推导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185" y="626745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、电压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01765" y="878840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、电磁转矩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0185" y="4182745"/>
            <a:ext cx="393954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、磁链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1156335"/>
            <a:ext cx="5307330" cy="3183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4679315"/>
            <a:ext cx="6354445" cy="2011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30" y="1694180"/>
            <a:ext cx="3436620" cy="656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390" y="0"/>
            <a:ext cx="6023610" cy="1706245"/>
          </a:xfrm>
          <a:prstGeom prst="rect">
            <a:avLst/>
          </a:prstGeom>
        </p:spPr>
      </p:pic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特性常数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185" y="990600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、转矩常数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4285" y="0"/>
            <a:ext cx="830580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、时间常数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0185" y="2350770"/>
            <a:ext cx="3939540" cy="52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900" b="1" dirty="0">
                <a:solidFill>
                  <a:srgbClr val="5C7885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、反电动势常数</a:t>
            </a:r>
            <a:endParaRPr lang="zh-CN" altLang="en-US" sz="1900" b="1" dirty="0">
              <a:solidFill>
                <a:srgbClr val="5C7885"/>
              </a:solidFill>
              <a:uFillTx/>
              <a:latin typeface="Times New Roman" panose="0202060305040502030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1950"/>
            <a:ext cx="6101715" cy="835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0360"/>
            <a:ext cx="6102350" cy="807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" y="3989070"/>
            <a:ext cx="6116320" cy="2244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675" y="1694180"/>
            <a:ext cx="6089650" cy="23456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1715" y="4100830"/>
            <a:ext cx="6090285" cy="755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265" y="4801235"/>
            <a:ext cx="3284855" cy="2056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8" name="文本框 3"/>
          <p:cNvSpPr txBox="1"/>
          <p:nvPr/>
        </p:nvSpPr>
        <p:spPr>
          <a:xfrm>
            <a:off x="1440711" y="360465"/>
            <a:ext cx="8847772" cy="455930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p>
            <a:pPr algn="l">
              <a:buClrTx/>
              <a:buSzTx/>
              <a:buFontTx/>
            </a:pPr>
            <a:r>
              <a:rPr 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永磁同步电机</a:t>
            </a:r>
            <a:r>
              <a:rPr lang="en-US" altLang="zh-CN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-</a:t>
            </a:r>
            <a:r>
              <a:rPr lang="zh-CN" altLang="en-US" sz="2530" b="1" dirty="0" smtClean="0">
                <a:solidFill>
                  <a:srgbClr val="5C7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动态结构</a:t>
            </a:r>
            <a:endParaRPr lang="zh-CN" altLang="en-US" sz="2530" b="1" dirty="0" smtClean="0">
              <a:solidFill>
                <a:srgbClr val="5C7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468850" y="360465"/>
            <a:ext cx="430138" cy="429260"/>
          </a:xfrm>
          <a:prstGeom prst="rect">
            <a:avLst/>
          </a:prstGeom>
          <a:solidFill>
            <a:srgbClr val="94ACBC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700000">
            <a:off x="792804" y="360465"/>
            <a:ext cx="430138" cy="429260"/>
          </a:xfrm>
          <a:prstGeom prst="rect">
            <a:avLst/>
          </a:prstGeom>
          <a:solidFill>
            <a:srgbClr val="5C7885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020445"/>
            <a:ext cx="5323205" cy="3366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40" y="0"/>
            <a:ext cx="6360160" cy="6144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" y="4782185"/>
            <a:ext cx="5458460" cy="1615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WPS 演示</Application>
  <PresentationFormat>宽屏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Calibri</vt:lpstr>
      <vt:lpstr>Times New Roman</vt:lpstr>
      <vt:lpstr>Cambria Math</vt:lpstr>
      <vt:lpstr>Arial Unicode MS</vt:lpstr>
      <vt:lpstr>Wingdings</vt:lpstr>
      <vt:lpstr>江城圆体 400W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伍际鸿</cp:lastModifiedBy>
  <cp:revision>6</cp:revision>
  <dcterms:created xsi:type="dcterms:W3CDTF">2023-08-09T12:44:00Z</dcterms:created>
  <dcterms:modified xsi:type="dcterms:W3CDTF">2025-02-27T10:06:02Z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